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Nunito Semi Bold" panose="020B0604020202020204" charset="0"/>
      <p:regular r:id="rId14"/>
    </p:embeddedFont>
    <p:embeddedFont>
      <p:font typeface="PT Sans" panose="020B0503020203020204" pitchFamily="34" charset="0"/>
      <p:regular r:id="rId15"/>
      <p:bold r:id="rId16"/>
    </p:embeddedFont>
  </p:embeddedFontLst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3447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71700"/>
            <a:ext cx="7468553" cy="3886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650"/>
              </a:lnSpc>
              <a:buNone/>
            </a:pPr>
            <a:r>
              <a:rPr lang="en-US" sz="61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E-Commerce Inventory Management System!</a:t>
            </a:r>
            <a:endParaRPr lang="en-US" sz="61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5783" y="625793"/>
            <a:ext cx="7585234" cy="1309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Overview and Objectives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65783" y="2269688"/>
            <a:ext cx="7585234" cy="2377559"/>
          </a:xfrm>
          <a:prstGeom prst="roundRect">
            <a:avLst>
              <a:gd name="adj" fmla="val 1405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48355" y="2515195"/>
            <a:ext cx="2620089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objective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511290" y="2976324"/>
            <a:ext cx="7094220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project is designed for a multi-user platform where </a:t>
            </a:r>
            <a:r>
              <a:rPr lang="en-US" sz="17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Admins</a:t>
            </a: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</a:t>
            </a:r>
            <a:r>
              <a:rPr lang="en-US" sz="17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Sellers</a:t>
            </a: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and </a:t>
            </a:r>
            <a:r>
              <a:rPr lang="en-US" sz="17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Buyers</a:t>
            </a: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interact with the system. The system is implemented in C++ using </a:t>
            </a:r>
            <a:r>
              <a:rPr lang="en-US" sz="17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unordered maps</a:t>
            </a: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 efficient storage and retrieval of data, along with </a:t>
            </a:r>
            <a:r>
              <a:rPr lang="en-US" sz="17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stacks</a:t>
            </a: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 manage seller communication messages.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65783" y="4869894"/>
            <a:ext cx="7585234" cy="2733913"/>
          </a:xfrm>
          <a:prstGeom prst="roundRect">
            <a:avLst>
              <a:gd name="adj" fmla="val 12219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748355" y="5115401"/>
            <a:ext cx="2620089" cy="327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Goal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6511290" y="5576530"/>
            <a:ext cx="7094220" cy="1781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goal of this project is to create an </a:t>
            </a:r>
            <a:r>
              <a:rPr lang="en-US" sz="17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E-Commerce Inventory Management System</a:t>
            </a: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that efficiently manages stores, products, and user interactions using </a:t>
            </a:r>
            <a:r>
              <a:rPr lang="en-US" sz="17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unordered maps</a:t>
            </a: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and </a:t>
            </a:r>
            <a:r>
              <a:rPr lang="en-US" sz="17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stacks</a:t>
            </a: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in C++. It aims to showcase real-world applications of data structures in a user-friendly, multi-user platform.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94735" y="577096"/>
            <a:ext cx="744093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Features and Functionalities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181" y="1508879"/>
            <a:ext cx="419695" cy="4196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711648" y="2138363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Admin Functions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100138" y="2572822"/>
            <a:ext cx="6423422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Add, view, and delete stores with detailed information.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734378" y="2635687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77278" y="2972295"/>
            <a:ext cx="6423422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Send messages to sellers using a </a:t>
            </a:r>
            <a:r>
              <a:rPr lang="en-US" sz="16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stack</a:t>
            </a: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 LIFO-based message retrieval.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34378" y="3044785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4404" y="1508879"/>
            <a:ext cx="419695" cy="41969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449753" y="2138363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Seller Functions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7826390" y="2572822"/>
            <a:ext cx="6423541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Register and log in to stores securely.</a:t>
            </a:r>
            <a:endParaRPr lang="en-US" sz="1650" dirty="0"/>
          </a:p>
        </p:txBody>
      </p:sp>
      <p:sp>
        <p:nvSpPr>
          <p:cNvPr id="12" name="Shape 8"/>
          <p:cNvSpPr/>
          <p:nvPr/>
        </p:nvSpPr>
        <p:spPr>
          <a:xfrm>
            <a:off x="7472482" y="2635687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7829353" y="2981920"/>
            <a:ext cx="6423541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Manage inventory by adding, updating, or deleting products.</a:t>
            </a:r>
            <a:endParaRPr lang="en-US" sz="1650" dirty="0"/>
          </a:p>
        </p:txBody>
      </p:sp>
      <p:sp>
        <p:nvSpPr>
          <p:cNvPr id="14" name="Shape 10"/>
          <p:cNvSpPr/>
          <p:nvPr/>
        </p:nvSpPr>
        <p:spPr>
          <a:xfrm>
            <a:off x="7472482" y="3044785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843746" y="3391019"/>
            <a:ext cx="6423541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View sales performance and total earnings.</a:t>
            </a:r>
            <a:endParaRPr lang="en-US" sz="1650" dirty="0"/>
          </a:p>
        </p:txBody>
      </p:sp>
      <p:sp>
        <p:nvSpPr>
          <p:cNvPr id="16" name="Shape 12"/>
          <p:cNvSpPr/>
          <p:nvPr/>
        </p:nvSpPr>
        <p:spPr>
          <a:xfrm>
            <a:off x="7472482" y="3453884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7832316" y="3800118"/>
            <a:ext cx="6423541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Access messages from admins stored in a </a:t>
            </a:r>
            <a:r>
              <a:rPr lang="en-US" sz="16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stack</a:t>
            </a: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..</a:t>
            </a:r>
            <a:endParaRPr lang="en-US" sz="1650" dirty="0"/>
          </a:p>
        </p:txBody>
      </p:sp>
      <p:sp>
        <p:nvSpPr>
          <p:cNvPr id="18" name="Shape 14"/>
          <p:cNvSpPr/>
          <p:nvPr/>
        </p:nvSpPr>
        <p:spPr>
          <a:xfrm>
            <a:off x="7472482" y="3862983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6181" y="4765358"/>
            <a:ext cx="419695" cy="419695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2711648" y="5394841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Buyer Functions</a:t>
            </a:r>
            <a:endParaRPr lang="en-US" sz="1900" dirty="0"/>
          </a:p>
        </p:txBody>
      </p:sp>
      <p:sp>
        <p:nvSpPr>
          <p:cNvPr id="21" name="Text 16"/>
          <p:cNvSpPr/>
          <p:nvPr/>
        </p:nvSpPr>
        <p:spPr>
          <a:xfrm>
            <a:off x="1111568" y="5829300"/>
            <a:ext cx="6423422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Register, log in, and manage account details.</a:t>
            </a:r>
            <a:endParaRPr lang="en-US" sz="1650" dirty="0"/>
          </a:p>
        </p:txBody>
      </p:sp>
      <p:sp>
        <p:nvSpPr>
          <p:cNvPr id="22" name="Shape 17"/>
          <p:cNvSpPr/>
          <p:nvPr/>
        </p:nvSpPr>
        <p:spPr>
          <a:xfrm>
            <a:off x="734378" y="5892165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sp>
        <p:nvSpPr>
          <p:cNvPr id="23" name="Text 18"/>
          <p:cNvSpPr/>
          <p:nvPr/>
        </p:nvSpPr>
        <p:spPr>
          <a:xfrm>
            <a:off x="1122998" y="6238399"/>
            <a:ext cx="6423422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Browse and purchase products from available stores.</a:t>
            </a:r>
            <a:endParaRPr lang="en-US" sz="1650" dirty="0"/>
          </a:p>
        </p:txBody>
      </p:sp>
      <p:sp>
        <p:nvSpPr>
          <p:cNvPr id="24" name="Shape 19"/>
          <p:cNvSpPr/>
          <p:nvPr/>
        </p:nvSpPr>
        <p:spPr>
          <a:xfrm>
            <a:off x="734378" y="6301264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sp>
        <p:nvSpPr>
          <p:cNvPr id="27" name="Text 22"/>
          <p:cNvSpPr/>
          <p:nvPr/>
        </p:nvSpPr>
        <p:spPr>
          <a:xfrm>
            <a:off x="1107958" y="6613836"/>
            <a:ext cx="6423422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Check account balance and account details CNIC , Name.</a:t>
            </a:r>
          </a:p>
        </p:txBody>
      </p:sp>
      <p:sp>
        <p:nvSpPr>
          <p:cNvPr id="28" name="Shape 23"/>
          <p:cNvSpPr/>
          <p:nvPr/>
        </p:nvSpPr>
        <p:spPr>
          <a:xfrm>
            <a:off x="734378" y="6686322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pic>
        <p:nvPicPr>
          <p:cNvPr id="2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4404" y="4765358"/>
            <a:ext cx="419695" cy="419695"/>
          </a:xfrm>
          <a:prstGeom prst="rect">
            <a:avLst/>
          </a:prstGeom>
        </p:spPr>
      </p:pic>
      <p:sp>
        <p:nvSpPr>
          <p:cNvPr id="30" name="Text 24"/>
          <p:cNvSpPr/>
          <p:nvPr/>
        </p:nvSpPr>
        <p:spPr>
          <a:xfrm>
            <a:off x="9449753" y="5394841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Core Features</a:t>
            </a:r>
            <a:endParaRPr lang="en-US" sz="1900" dirty="0"/>
          </a:p>
        </p:txBody>
      </p:sp>
      <p:sp>
        <p:nvSpPr>
          <p:cNvPr id="31" name="Text 25"/>
          <p:cNvSpPr/>
          <p:nvPr/>
        </p:nvSpPr>
        <p:spPr>
          <a:xfrm>
            <a:off x="7826812" y="5829300"/>
            <a:ext cx="6423541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Unordered Maps: Fast and efficient storage and retrieval of buyer and store data using CNIC as a key.</a:t>
            </a:r>
            <a:endParaRPr lang="en-US" sz="1650" dirty="0"/>
          </a:p>
        </p:txBody>
      </p:sp>
      <p:sp>
        <p:nvSpPr>
          <p:cNvPr id="32" name="Shape 26"/>
          <p:cNvSpPr/>
          <p:nvPr/>
        </p:nvSpPr>
        <p:spPr>
          <a:xfrm>
            <a:off x="7472482" y="5892165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sp>
        <p:nvSpPr>
          <p:cNvPr id="33" name="Text 27"/>
          <p:cNvSpPr/>
          <p:nvPr/>
        </p:nvSpPr>
        <p:spPr>
          <a:xfrm>
            <a:off x="7872532" y="6574155"/>
            <a:ext cx="6423541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Stacks: Effective handling of admin-to-seller communication for prioritized message delivery.</a:t>
            </a:r>
            <a:endParaRPr lang="en-US" sz="1650" dirty="0"/>
          </a:p>
        </p:txBody>
      </p:sp>
      <p:sp>
        <p:nvSpPr>
          <p:cNvPr id="34" name="Shape 28"/>
          <p:cNvSpPr/>
          <p:nvPr/>
        </p:nvSpPr>
        <p:spPr>
          <a:xfrm>
            <a:off x="7472482" y="6637020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sp>
        <p:nvSpPr>
          <p:cNvPr id="35" name="Text 29"/>
          <p:cNvSpPr/>
          <p:nvPr/>
        </p:nvSpPr>
        <p:spPr>
          <a:xfrm>
            <a:off x="7895392" y="7319010"/>
            <a:ext cx="6423541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Used 3 Files Structure HeaderFile.h</a:t>
            </a:r>
            <a:endParaRPr lang="en-US" sz="1650" dirty="0"/>
          </a:p>
        </p:txBody>
      </p:sp>
      <p:sp>
        <p:nvSpPr>
          <p:cNvPr id="36" name="Shape 30"/>
          <p:cNvSpPr/>
          <p:nvPr/>
        </p:nvSpPr>
        <p:spPr>
          <a:xfrm>
            <a:off x="7472482" y="7381875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sp>
        <p:nvSpPr>
          <p:cNvPr id="37" name="Shape 23">
            <a:extLst>
              <a:ext uri="{FF2B5EF4-FFF2-40B4-BE49-F238E27FC236}">
                <a16:creationId xmlns:a16="http://schemas.microsoft.com/office/drawing/2014/main" id="{7FCECF78-BDC9-4F9B-86A8-DE205B8D666A}"/>
              </a:ext>
            </a:extLst>
          </p:cNvPr>
          <p:cNvSpPr/>
          <p:nvPr/>
        </p:nvSpPr>
        <p:spPr>
          <a:xfrm>
            <a:off x="732774" y="7060108"/>
            <a:ext cx="209788" cy="209788"/>
          </a:xfrm>
          <a:prstGeom prst="roundRect">
            <a:avLst>
              <a:gd name="adj" fmla="val 150049"/>
            </a:avLst>
          </a:prstGeom>
          <a:noFill/>
          <a:ln w="22860">
            <a:solidFill>
              <a:srgbClr val="F2B42D"/>
            </a:solidFill>
            <a:prstDash val="solid"/>
          </a:ln>
        </p:spPr>
      </p:sp>
      <p:sp>
        <p:nvSpPr>
          <p:cNvPr id="38" name="Text 22">
            <a:extLst>
              <a:ext uri="{FF2B5EF4-FFF2-40B4-BE49-F238E27FC236}">
                <a16:creationId xmlns:a16="http://schemas.microsoft.com/office/drawing/2014/main" id="{F3EA4998-D3E1-461A-BF55-757EF25F4484}"/>
              </a:ext>
            </a:extLst>
          </p:cNvPr>
          <p:cNvSpPr/>
          <p:nvPr/>
        </p:nvSpPr>
        <p:spPr>
          <a:xfrm>
            <a:off x="1109964" y="6987611"/>
            <a:ext cx="6423422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Can update account balance if their balance below 50$.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09078" y="1723430"/>
            <a:ext cx="629852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Structures Utilized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753324" y="2675296"/>
            <a:ext cx="30480" cy="3719751"/>
          </a:xfrm>
          <a:prstGeom prst="roundRect">
            <a:avLst>
              <a:gd name="adj" fmla="val 1178055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988054" y="3189847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6510087" y="293532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682256" y="3052155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999690" y="3025735"/>
            <a:ext cx="471404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Hash Tables / unordered_map / map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99690" y="3521273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Efficiently searching and retrieving product data based on product IDs.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998881" y="5154363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D7425E"/>
          </a:solidFill>
          <a:ln/>
        </p:spPr>
      </p:sp>
      <p:sp>
        <p:nvSpPr>
          <p:cNvPr id="11" name="Shape 8"/>
          <p:cNvSpPr/>
          <p:nvPr/>
        </p:nvSpPr>
        <p:spPr>
          <a:xfrm>
            <a:off x="6490841" y="489425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658719" y="5010279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999690" y="50052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Stack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999690" y="5500807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Admin Sending Messages to different stores efficiently most important appear first.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16058" y="1326952"/>
            <a:ext cx="5084683" cy="525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Time Complexity Analysis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6268403" y="2355413"/>
            <a:ext cx="502682" cy="502682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5089" y="2474397"/>
            <a:ext cx="189190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6994446" y="2355413"/>
            <a:ext cx="425565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Nunito Semi Bold" pitchFamily="34" charset="0"/>
              </a:rPr>
              <a:t>Adding, Removing Stores Products</a:t>
            </a:r>
          </a:p>
        </p:txBody>
      </p:sp>
      <p:sp>
        <p:nvSpPr>
          <p:cNvPr id="7" name="Text 4"/>
          <p:cNvSpPr/>
          <p:nvPr/>
        </p:nvSpPr>
        <p:spPr>
          <a:xfrm>
            <a:off x="6994446" y="2818090"/>
            <a:ext cx="6853952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Hash tables offer efficient deletion with O(1) average time complexity.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68403" y="3659962"/>
            <a:ext cx="502682" cy="502682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21914" y="3772495"/>
            <a:ext cx="189190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6994446" y="3650337"/>
            <a:ext cx="5126474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Updating Deleting Stores Products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6994446" y="4178737"/>
            <a:ext cx="6853952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Hash tables offer efficient updating and deletion with O(1) average time complexity.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58778" y="5368528"/>
            <a:ext cx="502682" cy="502682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25089" y="5493861"/>
            <a:ext cx="189190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6994446" y="5368528"/>
            <a:ext cx="3868222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Searching Products Stores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6994446" y="5896928"/>
            <a:ext cx="6853952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Hash tables offer efficient searching with O(1) average time complexity.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68403" y="6729174"/>
            <a:ext cx="502682" cy="502682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15564" y="6844983"/>
            <a:ext cx="189190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6994446" y="6729174"/>
            <a:ext cx="5838349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Push and Display Messages using Stack</a:t>
            </a:r>
            <a:endParaRPr lang="en-US" sz="2450" dirty="0"/>
          </a:p>
        </p:txBody>
      </p:sp>
      <p:sp>
        <p:nvSpPr>
          <p:cNvPr id="19" name="Text 16"/>
          <p:cNvSpPr/>
          <p:nvPr/>
        </p:nvSpPr>
        <p:spPr>
          <a:xfrm>
            <a:off x="6994446" y="7257574"/>
            <a:ext cx="6853952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Stack has time complexity of O(1) for insertion deletion.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11009" y="556736"/>
            <a:ext cx="8008382" cy="594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System Architecture and Integration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789" y="1455063"/>
            <a:ext cx="606862" cy="6068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19250" y="2264212"/>
            <a:ext cx="2379821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Admin Module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07946" y="2682954"/>
            <a:ext cx="4202549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Handles store registration, deletion, and viewing.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07946" y="3451503"/>
            <a:ext cx="4202549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Manages communication with sellers via a </a:t>
            </a:r>
            <a:r>
              <a:rPr lang="en-US" sz="15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stack</a:t>
            </a: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 storing and retrieving messages in LIFO order.</a:t>
            </a:r>
            <a:endParaRPr lang="en-US" sz="1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1710" y="1455063"/>
            <a:ext cx="606862" cy="6068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125170" y="2264212"/>
            <a:ext cx="2379821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Seller Module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5213866" y="2682954"/>
            <a:ext cx="4202549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Provides features for store registration, inventory management, and sales tracking.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5213866" y="3451503"/>
            <a:ext cx="4202549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Interacts with the stack to read admin messages and responds accordingly.</a:t>
            </a:r>
            <a:endParaRPr lang="en-US" sz="15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17630" y="1455063"/>
            <a:ext cx="606862" cy="60686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631210" y="2264212"/>
            <a:ext cx="2379821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Buyer Module</a:t>
            </a:r>
            <a:endParaRPr lang="en-US" sz="1850" dirty="0"/>
          </a:p>
        </p:txBody>
      </p:sp>
      <p:sp>
        <p:nvSpPr>
          <p:cNvPr id="13" name="Text 8"/>
          <p:cNvSpPr/>
          <p:nvPr/>
        </p:nvSpPr>
        <p:spPr>
          <a:xfrm>
            <a:off x="9719786" y="2682954"/>
            <a:ext cx="4202668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Manages buyer registration, login, and account features.</a:t>
            </a:r>
            <a:endParaRPr lang="en-US" sz="1550" dirty="0"/>
          </a:p>
        </p:txBody>
      </p:sp>
      <p:sp>
        <p:nvSpPr>
          <p:cNvPr id="14" name="Text 9"/>
          <p:cNvSpPr/>
          <p:nvPr/>
        </p:nvSpPr>
        <p:spPr>
          <a:xfrm>
            <a:off x="9719786" y="3451503"/>
            <a:ext cx="4202668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Enables product browsing, purchasing, and store rating.</a:t>
            </a:r>
            <a:endParaRPr lang="en-US" sz="155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5789" y="5029200"/>
            <a:ext cx="606862" cy="606862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619250" y="5838349"/>
            <a:ext cx="2379821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Management</a:t>
            </a:r>
            <a:endParaRPr lang="en-US" sz="1850" dirty="0"/>
          </a:p>
        </p:txBody>
      </p:sp>
      <p:sp>
        <p:nvSpPr>
          <p:cNvPr id="17" name="Text 11"/>
          <p:cNvSpPr/>
          <p:nvPr/>
        </p:nvSpPr>
        <p:spPr>
          <a:xfrm>
            <a:off x="707946" y="6257092"/>
            <a:ext cx="4202549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Unordered Maps: Centralized storage for buyers and stores, ensuring fast data retrieval using CNIC as a unique key.</a:t>
            </a:r>
            <a:endParaRPr lang="en-US" sz="1550" dirty="0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1710" y="5029200"/>
            <a:ext cx="606862" cy="606862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6125170" y="5838349"/>
            <a:ext cx="2379821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Integration</a:t>
            </a:r>
            <a:endParaRPr lang="en-US" sz="1850" dirty="0"/>
          </a:p>
        </p:txBody>
      </p:sp>
      <p:sp>
        <p:nvSpPr>
          <p:cNvPr id="20" name="Text 13"/>
          <p:cNvSpPr/>
          <p:nvPr/>
        </p:nvSpPr>
        <p:spPr>
          <a:xfrm>
            <a:off x="5213866" y="6257092"/>
            <a:ext cx="4202549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modules are interconnected via shared data structures, ensuring smooth interaction between users.</a:t>
            </a:r>
            <a:endParaRPr lang="en-US" sz="1550" dirty="0"/>
          </a:p>
        </p:txBody>
      </p:sp>
      <p:sp>
        <p:nvSpPr>
          <p:cNvPr id="21" name="Text 14"/>
          <p:cNvSpPr/>
          <p:nvPr/>
        </p:nvSpPr>
        <p:spPr>
          <a:xfrm>
            <a:off x="5213866" y="7349252"/>
            <a:ext cx="4202549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22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17630" y="5029200"/>
            <a:ext cx="606862" cy="606862"/>
          </a:xfrm>
          <a:prstGeom prst="rect">
            <a:avLst/>
          </a:prstGeom>
        </p:spPr>
      </p:pic>
      <p:sp>
        <p:nvSpPr>
          <p:cNvPr id="23" name="Text 15"/>
          <p:cNvSpPr/>
          <p:nvPr/>
        </p:nvSpPr>
        <p:spPr>
          <a:xfrm>
            <a:off x="10396299" y="5838349"/>
            <a:ext cx="2849523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 File Structure Approach</a:t>
            </a:r>
            <a:endParaRPr lang="en-US" sz="1850" dirty="0"/>
          </a:p>
        </p:txBody>
      </p:sp>
      <p:sp>
        <p:nvSpPr>
          <p:cNvPr id="24" name="Text 16"/>
          <p:cNvSpPr/>
          <p:nvPr/>
        </p:nvSpPr>
        <p:spPr>
          <a:xfrm>
            <a:off x="9719786" y="6257092"/>
            <a:ext cx="4202668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 have used a 3 files structure approach to divide my code in separate files for easy reading and understanding.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55696" y="310467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Any Questions?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167664"/>
            <a:ext cx="7468553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Thank you for your time. I'm happy to answer any questions you might have.</a:t>
            </a:r>
            <a:endParaRPr lang="en-US" sz="23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541</Words>
  <Application>Microsoft Office PowerPoint</Application>
  <PresentationFormat>Custom</PresentationFormat>
  <Paragraphs>69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Nunito Semi Bold</vt:lpstr>
      <vt:lpstr>PT Sans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Abdullah</cp:lastModifiedBy>
  <cp:revision>13</cp:revision>
  <dcterms:created xsi:type="dcterms:W3CDTF">2024-12-28T18:38:41Z</dcterms:created>
  <dcterms:modified xsi:type="dcterms:W3CDTF">2025-01-04T08:22:30Z</dcterms:modified>
</cp:coreProperties>
</file>